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B5C0"/>
    <a:srgbClr val="71BDCD"/>
    <a:srgbClr val="6963AB"/>
    <a:srgbClr val="9FC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8"/>
  </p:normalViewPr>
  <p:slideViewPr>
    <p:cSldViewPr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995"/>
    </p:cViewPr>
  </p:sorterViewPr>
  <p:gridSpacing cx="76200" cy="76200"/>
</p:viewPr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A26B6-A8D2-4F11-9A3E-A381BB81A7CD}">
      <dsp:nvSpPr>
        <dsp:cNvPr id="0" name=""/>
        <dsp:cNvSpPr/>
      </dsp:nvSpPr>
      <dsp:spPr>
        <a:xfrm rot="5400000">
          <a:off x="6057715" y="-2270237"/>
          <a:ext cx="2159219" cy="67565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None/>
          </a:pPr>
          <a:endParaRPr lang="en-US" sz="1600" b="1" i="0" kern="1200" dirty="0">
            <a:solidFill>
              <a:srgbClr val="8664B0">
                <a:lumMod val="7500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r>
            <a:rPr lang="en-US" sz="1600" b="1" i="0" kern="1200" dirty="0">
              <a:solidFill>
                <a:srgbClr val="8664B0">
                  <a:lumMod val="75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Egypt launches its 1st green bonds on LSE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r>
            <a:rPr lang="en-US" sz="1600" b="1" i="0" kern="1200" dirty="0">
              <a:solidFill>
                <a:srgbClr val="8664B0">
                  <a:lumMod val="75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Egypt’s Mahmoud Mohieldin elected as executive director of International Monetary Fund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r>
            <a:rPr lang="en-US" sz="1600" b="1" i="0" kern="1200" dirty="0">
              <a:solidFill>
                <a:srgbClr val="8664B0">
                  <a:lumMod val="75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Insurance federation to sign coop deals with Ahl Masr Foundation, Egypt Post, Federation of Egyptian Industries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r>
            <a:rPr lang="en-US" sz="1600" b="1" i="0" kern="1200" dirty="0">
              <a:solidFill>
                <a:srgbClr val="8664B0">
                  <a:lumMod val="75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VC firm Foundation Ventures launches inaugural Egypt-focused fund with an initial portfolio of four companies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endParaRPr lang="en-US" sz="1600" b="1" i="0" kern="1200" dirty="0">
            <a:solidFill>
              <a:srgbClr val="8664B0">
                <a:lumMod val="75000"/>
              </a:srgbClr>
            </a:solidFill>
            <a:latin typeface="Calibri" panose="020F0502020204030204" pitchFamily="34" charset="0"/>
            <a:ea typeface="+mn-ea"/>
          </a:endParaRPr>
        </a:p>
      </dsp:txBody>
      <dsp:txXfrm rot="-5400000">
        <a:off x="3759040" y="133842"/>
        <a:ext cx="6651165" cy="1948411"/>
      </dsp:txXfrm>
    </dsp:sp>
    <dsp:sp modelId="{B33C1179-A4BD-4B6F-BAC3-C25E3B514655}">
      <dsp:nvSpPr>
        <dsp:cNvPr id="0" name=""/>
        <dsp:cNvSpPr/>
      </dsp:nvSpPr>
      <dsp:spPr>
        <a:xfrm>
          <a:off x="833103" y="215"/>
          <a:ext cx="2925936" cy="2215663"/>
        </a:xfrm>
        <a:prstGeom prst="roundRect">
          <a:avLst/>
        </a:prstGeom>
        <a:solidFill>
          <a:srgbClr val="71BDCD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Economy</a:t>
          </a:r>
        </a:p>
      </dsp:txBody>
      <dsp:txXfrm>
        <a:off x="941263" y="108375"/>
        <a:ext cx="2709616" cy="1999343"/>
      </dsp:txXfrm>
    </dsp:sp>
    <dsp:sp modelId="{89D7D170-2762-4BF2-9F6C-3756BD61D87F}">
      <dsp:nvSpPr>
        <dsp:cNvPr id="0" name=""/>
        <dsp:cNvSpPr/>
      </dsp:nvSpPr>
      <dsp:spPr>
        <a:xfrm rot="5400000">
          <a:off x="5766171" y="295203"/>
          <a:ext cx="2879533" cy="69241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endParaRPr lang="en-US" sz="1600" b="1" i="0" kern="1200" dirty="0">
            <a:solidFill>
              <a:srgbClr val="8664B0">
                <a:lumMod val="7500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endParaRPr lang="en-US" sz="1600" b="1" i="0" kern="1200" dirty="0">
            <a:solidFill>
              <a:srgbClr val="8664B0">
                <a:lumMod val="75000"/>
              </a:srgbClr>
            </a:solidFill>
            <a:latin typeface="Calibri" panose="020F0502020204030204" pitchFamily="34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r>
            <a:rPr lang="en-US" sz="1600" b="1" i="0" kern="1200" dirty="0">
              <a:solidFill>
                <a:srgbClr val="8664B0">
                  <a:lumMod val="75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McDonald’s donates EGP 15 million to renovate 51 creches in Cairo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r>
            <a:rPr lang="en-US" sz="1600" b="1" i="0" kern="1200" dirty="0">
              <a:solidFill>
                <a:srgbClr val="8664B0">
                  <a:lumMod val="75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Philip Morris, Injaz Egypt ‘San3ety Ganoub El Wadi’ initiative completes training for 1,122 young entrepreneurs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r>
            <a:rPr lang="en-US" sz="1600" b="1" i="0" kern="1200" dirty="0">
              <a:solidFill>
                <a:srgbClr val="8664B0">
                  <a:lumMod val="75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CIB Foundation, Al Nas Hospital sign cooperation agreement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r>
            <a:rPr lang="en-US" sz="1600" b="1" i="0" kern="1200" dirty="0">
              <a:solidFill>
                <a:srgbClr val="8664B0">
                  <a:lumMod val="75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Karim Eid to head Vodafone Egypt’s commercial marketing division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r>
            <a:rPr lang="en-US" sz="1600" b="1" i="0" kern="1200" dirty="0">
              <a:solidFill>
                <a:srgbClr val="8664B0">
                  <a:lumMod val="75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CIB has been named the Best Emerging Markets Bank in 2020 and Egypt’s Best Bank by Global Finance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r>
            <a:rPr lang="en-US" sz="1600" b="1" i="0" kern="1200" dirty="0">
              <a:solidFill>
                <a:srgbClr val="8664B0">
                  <a:lumMod val="75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Banque Misr’s digital bank debuts in Q3 2021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r>
            <a:rPr lang="en-US" sz="1600" b="1" i="0" kern="1200" dirty="0">
              <a:solidFill>
                <a:srgbClr val="8664B0">
                  <a:lumMod val="75000"/>
                </a:srgbClr>
              </a:solidFill>
              <a:latin typeface="Calibri" panose="020F0502020204030204" pitchFamily="34" charset="0"/>
              <a:ea typeface="+mn-ea"/>
              <a:cs typeface="+mn-cs"/>
            </a:rPr>
            <a:t>National Bank of Egypt named safest bank in Egypt 2020 by Global Finance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endParaRPr lang="en-US" sz="1600" b="1" i="0" kern="1200" dirty="0">
            <a:solidFill>
              <a:srgbClr val="8664B0">
                <a:lumMod val="75000"/>
              </a:srgbClr>
            </a:solidFill>
            <a:latin typeface="Calibri" panose="020F0502020204030204" pitchFamily="34" charset="0"/>
            <a:ea typeface="+mn-ea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Arial" panose="020B0604020202020204" pitchFamily="34" charset="0"/>
            <a:buChar char="•"/>
          </a:pPr>
          <a:endParaRPr lang="en-US" sz="1600" b="1" i="0" kern="1200" dirty="0">
            <a:solidFill>
              <a:srgbClr val="8664B0">
                <a:lumMod val="75000"/>
              </a:srgbClr>
            </a:solidFill>
            <a:latin typeface="Calibri" panose="020F0502020204030204" pitchFamily="34" charset="0"/>
            <a:ea typeface="+mn-ea"/>
          </a:endParaRPr>
        </a:p>
      </dsp:txBody>
      <dsp:txXfrm rot="-5400000">
        <a:off x="3743860" y="2458082"/>
        <a:ext cx="6783589" cy="2598399"/>
      </dsp:txXfrm>
    </dsp:sp>
    <dsp:sp modelId="{3E365BC6-6540-4147-806A-B3ED21039158}">
      <dsp:nvSpPr>
        <dsp:cNvPr id="0" name=""/>
        <dsp:cNvSpPr/>
      </dsp:nvSpPr>
      <dsp:spPr>
        <a:xfrm>
          <a:off x="833103" y="2362196"/>
          <a:ext cx="2910756" cy="2790171"/>
        </a:xfrm>
        <a:prstGeom prst="roundRect">
          <a:avLst/>
        </a:prstGeom>
        <a:solidFill>
          <a:srgbClr val="71BDCD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Business</a:t>
          </a:r>
        </a:p>
      </dsp:txBody>
      <dsp:txXfrm>
        <a:off x="969308" y="2498401"/>
        <a:ext cx="2638346" cy="2517761"/>
      </dsp:txXfrm>
    </dsp:sp>
  </dsp:spTree>
</dsp:drawing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Sandoz Hack Proposal</Template>
  <TotalTime>3616</TotalTime>
  <Words>2047</Words>
  <Application>Microsoft Office PowerPoint</Application>
  <PresentationFormat>Widescreen</PresentationFormat>
  <Paragraphs>146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Helvetica</vt:lpstr>
      <vt:lpstr>Roboto</vt:lpstr>
      <vt:lpstr>Times New Roman</vt:lpstr>
      <vt:lpstr>Wingdings 2</vt:lpstr>
      <vt:lpstr>Theme1</vt:lpstr>
      <vt:lpstr>  What’s Happening in Egypt Trending Topics 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Tarek Sabry,  Assistant Editor-in-Chief, Al Watan</dc:title>
  <dc:creator>asmaa ghonem</dc:creator>
  <cp:lastModifiedBy>Dina Mounir</cp:lastModifiedBy>
  <cp:revision>227</cp:revision>
  <dcterms:created xsi:type="dcterms:W3CDTF">2006-08-16T00:00:00Z</dcterms:created>
  <dcterms:modified xsi:type="dcterms:W3CDTF">2020-10-22T10:48:00Z</dcterms:modified>
</cp:coreProperties>
</file>